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9374"/>
            <a:ext cx="73644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Sorting Algorithm Visualizer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583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web-based educational tool for visualizing sorting algorithms, ideal for computer science students and educators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92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57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8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4698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73799"/>
            <a:ext cx="2913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 Representation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6421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Demonstrates sorting algorithms with animations.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4698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773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Step-by-Step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26421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array sorting step-by-step.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44365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670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16088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using HTML, SCSS, and JavaScript.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0057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provides visual understanding of algorithms through animated feedback and comparison.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94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Objectives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2801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1883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Interactive Platform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67878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 animated platform to explain sorting methods.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6178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3722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 Feedback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212550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 real-time visual feedback of algorithm steps.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955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255895"/>
            <a:ext cx="30046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Algorithm Comparison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5746313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different algorithms.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3643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Objectives include building an interactive platform with visual feedback and comparative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679" y="558998"/>
            <a:ext cx="508087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Technologies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26279" y="1498759"/>
            <a:ext cx="22860" cy="5292804"/>
          </a:xfrm>
          <a:prstGeom prst="roundRect">
            <a:avLst>
              <a:gd name="adj" fmla="val 133358"/>
            </a:avLst>
          </a:prstGeom>
          <a:solidFill>
            <a:srgbClr val="65696B"/>
          </a:solidFill>
          <a:ln/>
        </p:spPr>
      </p:sp>
      <p:sp>
        <p:nvSpPr>
          <p:cNvPr id="5" name="Shape 2"/>
          <p:cNvSpPr/>
          <p:nvPr/>
        </p:nvSpPr>
        <p:spPr>
          <a:xfrm>
            <a:off x="6632019" y="194452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65696B"/>
          </a:solidFill>
          <a:ln/>
        </p:spPr>
      </p:sp>
      <p:sp>
        <p:nvSpPr>
          <p:cNvPr id="6" name="Shape 3"/>
          <p:cNvSpPr/>
          <p:nvPr/>
        </p:nvSpPr>
        <p:spPr>
          <a:xfrm>
            <a:off x="6197679" y="172735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6273879" y="176545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442478" y="170187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HTML5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442478" y="2141339"/>
            <a:ext cx="64766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Webpage structure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32019" y="3318510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65696B"/>
          </a:solidFill>
          <a:ln/>
        </p:spPr>
      </p:sp>
      <p:sp>
        <p:nvSpPr>
          <p:cNvPr id="11" name="Shape 8"/>
          <p:cNvSpPr/>
          <p:nvPr/>
        </p:nvSpPr>
        <p:spPr>
          <a:xfrm>
            <a:off x="6197679" y="3101340"/>
            <a:ext cx="457200" cy="45720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2" name="Text 9"/>
          <p:cNvSpPr/>
          <p:nvPr/>
        </p:nvSpPr>
        <p:spPr>
          <a:xfrm>
            <a:off x="6273879" y="3139440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442478" y="3075861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CSS3 &amp; SCSS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442478" y="3515320"/>
            <a:ext cx="64766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Styling and animations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32019" y="4692491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6569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197679" y="4475321"/>
            <a:ext cx="457200" cy="45720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6273879" y="4513421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442478" y="4449842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JavaScript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42478" y="4889302"/>
            <a:ext cx="64766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 implementation and control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632019" y="606647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65696B"/>
          </a:solidFill>
          <a:ln/>
        </p:spPr>
      </p:sp>
      <p:sp>
        <p:nvSpPr>
          <p:cNvPr id="21" name="Shape 18"/>
          <p:cNvSpPr/>
          <p:nvPr/>
        </p:nvSpPr>
        <p:spPr>
          <a:xfrm>
            <a:off x="6197679" y="584930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sp>
        <p:nvSpPr>
          <p:cNvPr id="22" name="Text 19"/>
          <p:cNvSpPr/>
          <p:nvPr/>
        </p:nvSpPr>
        <p:spPr>
          <a:xfrm>
            <a:off x="6273879" y="588740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442478" y="582382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VS Code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442478" y="6263283"/>
            <a:ext cx="64766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editor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197679" y="7020163"/>
            <a:ext cx="77214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utilizes HTML5 for structure, CSS3/SCSS for styling, JavaScript for logic, and VS Code for development.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3967"/>
            <a:ext cx="74217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Sorting Algorithms Included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Basic Sorts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Bubble Sort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Selection Sort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Insertion Sort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89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Sorts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708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Merge Sort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13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Sort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552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Heap Sort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526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Implements various sorting algorithms, each in its own file under /scripts for modularity.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It Works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0740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334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Algorithm Selection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8246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selects an algorithm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4682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Array Generation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1855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array bars are generated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8291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055989"/>
            <a:ext cx="3320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Step-by-Step Animation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5464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 animates the sorting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64452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allows users to select algorithms, generate arrays, and visualize sorting with time-delayed animation.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69" y="611862"/>
            <a:ext cx="5562481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5069" y="1891189"/>
            <a:ext cx="500539" cy="500539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72" y="1932920"/>
            <a:ext cx="333732" cy="4170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88016" y="1891189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Clean UI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988016" y="2372320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layout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65069" y="3200995"/>
            <a:ext cx="500539" cy="500539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72" y="3242727"/>
            <a:ext cx="333732" cy="4170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88016" y="3200995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Smooth Animation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988016" y="3682127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Sorting steps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65069" y="4510802"/>
            <a:ext cx="500539" cy="500539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72" y="4552533"/>
            <a:ext cx="333732" cy="4170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88016" y="4510802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Easy Switching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988016" y="4991933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Between algorithms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65069" y="5820608"/>
            <a:ext cx="500539" cy="500539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472" y="5862340"/>
            <a:ext cx="333732" cy="41707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88016" y="5820608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Control Buttons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6988016" y="6301740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 control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6265069" y="6908006"/>
            <a:ext cx="7586663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 clean UI, smooth animations, easy algorithm switching, and available control buttons.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52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8297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882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Effective Learning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733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visual learning tool.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6311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Behavior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535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Demonstrates algorithm behavior in real-time.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04324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043249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53366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algorithms, user controls, analysis.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785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serves as an effective visual learning tool with potential for adding algorithms and analysis.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2025-04-17T14:25:33Z</dcterms:created>
  <dcterms:modified xsi:type="dcterms:W3CDTF">2025-04-17T14:25:33Z</dcterms:modified>
</cp:coreProperties>
</file>